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9" r:id="rId10"/>
    <p:sldId id="263" r:id="rId11"/>
    <p:sldId id="264" r:id="rId12"/>
    <p:sldId id="267" r:id="rId13"/>
    <p:sldId id="265" r:id="rId1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01E69C0-7279-AD22-1603-824FB2EE7F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C4D7631-1C50-0CE5-24A7-DE4E0D209A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9128345-9760-2EE7-21E7-2AFD67DAA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4CB8-3085-4964-82C8-A138B0EADF5B}" type="datetimeFigureOut">
              <a:rPr lang="tr-TR" smtClean="0"/>
              <a:t>7.02.2025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9521E2F-0F88-9C9B-970E-5F97F36BE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28CB788-181C-883C-31F8-DEE49A8C9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FEF93-782B-48F5-8B66-AA0240F44D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6908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940CFA1-0DA7-C485-B5A1-898A74B27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3A1A651-0250-A96A-AE80-3E36ED8D62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340BA1B-17EC-7B0C-ED81-EBC077D1D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4CB8-3085-4964-82C8-A138B0EADF5B}" type="datetimeFigureOut">
              <a:rPr lang="tr-TR" smtClean="0"/>
              <a:t>7.02.2025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8015ED5-BAAB-1C43-C9D7-AAE35CA96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93722EF-9F6F-8448-A275-A6FA44FB9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FEF93-782B-48F5-8B66-AA0240F44D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5488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E263FA76-F7EA-8326-5872-2FAB9EBC60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7181392F-F351-098D-7264-BFB5563015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76DE41D-31F9-67F1-8F85-75598D25A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4CB8-3085-4964-82C8-A138B0EADF5B}" type="datetimeFigureOut">
              <a:rPr lang="tr-TR" smtClean="0"/>
              <a:t>7.02.2025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B5956CA-D52C-378B-F47C-7C0D2E8DA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E1841AF-C4DA-083B-7365-3EC318A00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FEF93-782B-48F5-8B66-AA0240F44D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3459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705AC58-0B25-2237-8698-3B85BD855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6937807-DB90-8CA7-2E9E-839546AB6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AE4002F-F3E0-BD47-9352-F5941F8EA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4CB8-3085-4964-82C8-A138B0EADF5B}" type="datetimeFigureOut">
              <a:rPr lang="tr-TR" smtClean="0"/>
              <a:t>7.02.2025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C249309-7F52-7311-EA68-57F58A7BE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82831C1-B20F-E7D3-B27F-632310FEE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FEF93-782B-48F5-8B66-AA0240F44D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1786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C57610A-AFC3-AD32-943D-6716A516C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27164EC-01E8-96DA-5EB9-ABF8315F1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A880C09-7247-DD97-7B89-F4A03BD41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4CB8-3085-4964-82C8-A138B0EADF5B}" type="datetimeFigureOut">
              <a:rPr lang="tr-TR" smtClean="0"/>
              <a:t>7.02.2025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6CAE10E-75F9-447E-CAB9-20E76D584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6A0A75C-027B-8EB0-E433-0475FDE3D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FEF93-782B-48F5-8B66-AA0240F44D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643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19A4CAE-782D-318C-2003-E39675C7B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BE7A20E-3CBA-B0BA-28F4-4C87F587D3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C3A0478-9989-B9CC-3B56-A3C02D7EE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4A7AE1A-82B2-C4E1-81F3-2F4098A26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4CB8-3085-4964-82C8-A138B0EADF5B}" type="datetimeFigureOut">
              <a:rPr lang="tr-TR" smtClean="0"/>
              <a:t>7.02.2025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E8A237B-E7D8-EDCC-7B5A-045F64D67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31E8D40-1F55-CD06-CEB1-5CE01B48B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FEF93-782B-48F5-8B66-AA0240F44D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0084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B9F4C59-B0A7-B481-5349-1BEEE3412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678F80B-C613-78EE-2570-CB1064594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8FBAEDA-B561-50E3-8288-E446947D2E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6E8A0C09-4ADE-DDAB-2DA2-48E29788BD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876BD91B-CFC0-BE4E-813C-ED83CBC92B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4D09338B-7CF4-8858-6522-C3C232EFF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4CB8-3085-4964-82C8-A138B0EADF5B}" type="datetimeFigureOut">
              <a:rPr lang="tr-TR" smtClean="0"/>
              <a:t>7.02.2025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9A4AD883-BC67-5F36-1306-8463475E3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F1128FC0-91F6-A40D-BE31-2D0F33E9C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FEF93-782B-48F5-8B66-AA0240F44D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4577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DA0D100-4811-82CA-E185-E93EAF230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F6ECBB5D-D0E2-4BCD-BBA2-AF7436836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4CB8-3085-4964-82C8-A138B0EADF5B}" type="datetimeFigureOut">
              <a:rPr lang="tr-TR" smtClean="0"/>
              <a:t>7.02.2025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20CB0058-93B1-2E21-A26B-0E75F5012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9665F6F-0A17-BFD7-4EF1-11198F0C9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FEF93-782B-48F5-8B66-AA0240F44D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8157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4DDAA3D9-3CD6-E9EB-5E16-8080BBF49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4CB8-3085-4964-82C8-A138B0EADF5B}" type="datetimeFigureOut">
              <a:rPr lang="tr-TR" smtClean="0"/>
              <a:t>7.02.2025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A1822062-2112-E11B-CA33-65893548D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569A399-4638-C19D-927D-9ED38DA75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FEF93-782B-48F5-8B66-AA0240F44D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5353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7059129-5888-318C-4A61-4A00C5CFC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1CE24CD-C14A-DCC8-A7E2-34972934D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F731CFD-550A-6BB6-96BB-F0F896780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F3F7E30-C103-81AC-E68D-0FA62BD25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4CB8-3085-4964-82C8-A138B0EADF5B}" type="datetimeFigureOut">
              <a:rPr lang="tr-TR" smtClean="0"/>
              <a:t>7.02.2025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6620CD4-538C-8128-5942-14538F7FA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47CC887-0F5B-9DB3-4A9B-9E6C71B43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FEF93-782B-48F5-8B66-AA0240F44D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2645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D14D9BD-D21E-7A28-1357-7DB13765B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4992F4D8-E81E-4833-98F6-F4A3535886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938652A-9215-AD02-EE99-46320E4372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DBC3FEB-73CF-7701-9A07-631EF34F6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4CB8-3085-4964-82C8-A138B0EADF5B}" type="datetimeFigureOut">
              <a:rPr lang="tr-TR" smtClean="0"/>
              <a:t>7.02.2025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9007E82-88D8-B787-207B-6F561BA1A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915F3C3-4F35-4000-2393-1CC3EB49E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FEF93-782B-48F5-8B66-AA0240F44D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4404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99AF8712-620F-FE0C-562D-B0EA34538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60B966A-38AD-53E8-4AEC-65D2AF9DC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9D9DEA5-A576-0737-320B-A704BED61C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854CB8-3085-4964-82C8-A138B0EADF5B}" type="datetimeFigureOut">
              <a:rPr lang="tr-TR" smtClean="0"/>
              <a:t>7.02.2025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4AC7529-43BF-1DB2-1D64-21C18451AD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8A14322-0A58-4372-BA82-1210D6500C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DFEF93-782B-48F5-8B66-AA0240F44D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8824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y2yf7a5A10" TargetMode="External"/><Relationship Id="rId2" Type="http://schemas.openxmlformats.org/officeDocument/2006/relationships/hyperlink" Target="https://www.youtube.com/watch?v=OKYgIFOiur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zirol.gov.tr/" TargetMode="External"/><Relationship Id="rId2" Type="http://schemas.openxmlformats.org/officeDocument/2006/relationships/hyperlink" Target="https://www.youtube.com/watch?v=IPkQdDeW6X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onfTWBCRNo" TargetMode="External"/><Relationship Id="rId2" Type="http://schemas.openxmlformats.org/officeDocument/2006/relationships/hyperlink" Target="https://www.youtube.com/watch?v=-zK95LkYdJ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KEAtlJCzxm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eXjMajERLI" TargetMode="External"/><Relationship Id="rId2" Type="http://schemas.openxmlformats.org/officeDocument/2006/relationships/hyperlink" Target="https://www.youtube.com/watch?v=8LTPCgVTNC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vtINNSRc50" TargetMode="External"/><Relationship Id="rId2" Type="http://schemas.openxmlformats.org/officeDocument/2006/relationships/hyperlink" Target="https://www.youtube.com/watch?v=b_Id8UDCwl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1D8B29D4-67DB-DC95-1201-290961BB3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4851" y="204019"/>
            <a:ext cx="2979175" cy="2979175"/>
          </a:xfrm>
          <a:prstGeom prst="rect">
            <a:avLst/>
          </a:prstGeom>
        </p:spPr>
      </p:pic>
      <p:sp>
        <p:nvSpPr>
          <p:cNvPr id="3" name="Alt Başlık 2">
            <a:extLst>
              <a:ext uri="{FF2B5EF4-FFF2-40B4-BE49-F238E27FC236}">
                <a16:creationId xmlns:a16="http://schemas.microsoft.com/office/drawing/2014/main" id="{336C857F-ADFF-A208-D4DB-5A36958AE8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850" y="2933444"/>
            <a:ext cx="9320981" cy="2690607"/>
          </a:xfrm>
        </p:spPr>
        <p:txBody>
          <a:bodyPr>
            <a:normAutofit/>
          </a:bodyPr>
          <a:lstStyle/>
          <a:p>
            <a:r>
              <a:rPr lang="tr-TR" sz="3600" b="1" dirty="0"/>
              <a:t>ŞEHİT AHMET GÖZÜTOK İLKOKULU </a:t>
            </a:r>
          </a:p>
          <a:p>
            <a:r>
              <a:rPr lang="tr-TR" sz="3600" b="1" dirty="0"/>
              <a:t>2024-2025 ÖĞRETİM YILI</a:t>
            </a:r>
          </a:p>
          <a:p>
            <a:r>
              <a:rPr lang="tr-TR" sz="3600" b="1" dirty="0"/>
              <a:t>SİVİL SAVUNMA KULÜBÜ</a:t>
            </a:r>
          </a:p>
          <a:p>
            <a:r>
              <a:rPr lang="tr-TR" sz="3600" b="1" dirty="0"/>
              <a:t>DOĞAL AFET FARKINDALIK ETKİNLİĞİ</a:t>
            </a:r>
          </a:p>
          <a:p>
            <a:endParaRPr lang="tr-TR" sz="3600" b="1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8554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962940D-1A13-81E2-C44D-58AF0598E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8510" y="492944"/>
            <a:ext cx="1354394" cy="1325563"/>
          </a:xfrm>
        </p:spPr>
        <p:txBody>
          <a:bodyPr/>
          <a:lstStyle/>
          <a:p>
            <a:r>
              <a:rPr lang="tr-TR" dirty="0"/>
              <a:t>SEL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7F97C05-59C7-A87D-1737-BE62599C6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71" y="193700"/>
            <a:ext cx="6820702" cy="3835349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1EFA1E19-65FD-9857-4BDB-28E5993F0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0355" y="2933546"/>
            <a:ext cx="6474972" cy="3835349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62A84B08-477C-9BC0-4B59-E85661232C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673" y="5333357"/>
            <a:ext cx="1225402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171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F3089E1-0F91-253E-0598-1BD0C34EF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Sel hakkında bilgilendirme videosu (5dk) için tıklayınız:</a:t>
            </a:r>
          </a:p>
          <a:p>
            <a:pPr marL="0" indent="0">
              <a:buNone/>
            </a:pPr>
            <a:r>
              <a:rPr lang="tr-TR" dirty="0">
                <a:hlinkClick r:id="rId2"/>
              </a:rPr>
              <a:t>https://www.youtube.com/watch?v=OKYgIFOiur8</a:t>
            </a: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Sel başladığında yapılması gerekenler videosu (2 dk)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>
                <a:hlinkClick r:id="rId3"/>
              </a:rPr>
              <a:t>https://www.youtube.com/watch?v=jy2yf7a5A10</a:t>
            </a:r>
            <a:r>
              <a:rPr lang="tr-TR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C303056-03A2-FED4-59D2-393047203A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7415" y="5048222"/>
            <a:ext cx="1225402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675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10D538E-DC9A-1098-1E7E-4011899CD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AFET FARKINDALIK EĞİTİMİ</a:t>
            </a:r>
            <a:br>
              <a:rPr lang="tr-TR" dirty="0"/>
            </a:br>
            <a:r>
              <a:rPr lang="tr-TR" sz="2800" dirty="0"/>
              <a:t>(Tüm afetler için genel önlem ve uygulama önerileri)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5861A26-8842-1482-5C2E-C2A776063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>
                <a:hlinkClick r:id="rId2"/>
              </a:rPr>
              <a:t>h</a:t>
            </a:r>
            <a:r>
              <a:rPr lang="tr-TR" dirty="0">
                <a:hlinkClick r:id="rId2"/>
              </a:rPr>
              <a:t>ttps://www.youtube.com/watch?v=IPkQdDeW6Xg</a:t>
            </a:r>
            <a:r>
              <a:rPr lang="tr-TR" dirty="0"/>
              <a:t>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                                              </a:t>
            </a:r>
            <a:r>
              <a:rPr lang="tr-TR" sz="4000" dirty="0">
                <a:hlinkClick r:id="rId3"/>
              </a:rPr>
              <a:t>www.hazirol.gov.tr</a:t>
            </a:r>
            <a:r>
              <a:rPr lang="tr-TR" sz="4000" dirty="0"/>
              <a:t> </a:t>
            </a: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2D7368F-9655-1828-F215-620A6C1C350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786" t="16377" r="11142" b="20223"/>
          <a:stretch/>
        </p:blipFill>
        <p:spPr>
          <a:xfrm>
            <a:off x="8947355" y="442452"/>
            <a:ext cx="2782529" cy="2349910"/>
          </a:xfrm>
          <a:prstGeom prst="rect">
            <a:avLst/>
          </a:prstGeom>
        </p:spPr>
      </p:pic>
      <p:pic>
        <p:nvPicPr>
          <p:cNvPr id="8" name="Resim 7" descr="sanat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DF1F963A-F38F-2421-2233-E1B7301440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048" y="3163529"/>
            <a:ext cx="1704975" cy="2438400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E394851C-AA24-2AE0-4121-244BDA599D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499" y="5267473"/>
            <a:ext cx="1225402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620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5CE226A-5466-645D-B201-FD33FCB7A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Daha fazla izlemek isterseniz…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B10ED8D-0FF3-B072-6E77-AFEDE1EB2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Orman yangınlarında ne yapılmalıdır? (02:40)</a:t>
            </a:r>
          </a:p>
          <a:p>
            <a:pPr marL="0" indent="0">
              <a:buNone/>
            </a:pPr>
            <a:r>
              <a:rPr lang="tr-TR" dirty="0">
                <a:hlinkClick r:id="rId2"/>
              </a:rPr>
              <a:t>https://www.youtube.com/watch?v=-zK95LkYdJc</a:t>
            </a:r>
            <a:r>
              <a:rPr lang="tr-TR" dirty="0"/>
              <a:t> 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Kameraya alınmış en ilginç doğa olayları (23dk):</a:t>
            </a:r>
          </a:p>
          <a:p>
            <a:pPr marL="0" indent="0">
              <a:buNone/>
            </a:pPr>
            <a:r>
              <a:rPr lang="tr-TR" dirty="0">
                <a:hlinkClick r:id="rId3"/>
              </a:rPr>
              <a:t>https://www.youtube.com/watch?v=8onfTWBCRNo</a:t>
            </a:r>
            <a:r>
              <a:rPr lang="tr-TR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949EF5D-A218-B765-58B3-BCFE0E36A0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5906" y="5166209"/>
            <a:ext cx="1225402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48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3657B93-D3B0-3BA9-C757-AD247240A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DOĞAL AFET NEDİR?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9EBAAA3-2DBD-1028-192D-EA8A9D129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35562"/>
          </a:xfrm>
        </p:spPr>
        <p:txBody>
          <a:bodyPr/>
          <a:lstStyle/>
          <a:p>
            <a:r>
              <a:rPr lang="tr-TR" dirty="0"/>
              <a:t>Tüm canlılara ve mallarımıza zarar veren büyük ve tehlikeli olaylardır. 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395E7C8-121D-106F-4C7F-66028B176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149" y="2496809"/>
            <a:ext cx="7334865" cy="4122041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8789C9C8-C413-AEF4-91BF-0C2D03BC3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0014" y="261954"/>
            <a:ext cx="1226046" cy="122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73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413FC53-D6E8-E5C0-913C-EEA295AB2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DOĞAL AFET TÜRLERİ NELERDİR?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3BC222E-D626-8A87-3996-63988FF4C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42935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b="1" dirty="0"/>
              <a:t>Ani Gelişen Doğal Afetler</a:t>
            </a:r>
          </a:p>
          <a:p>
            <a:endParaRPr lang="tr-TR" dirty="0"/>
          </a:p>
          <a:p>
            <a:r>
              <a:rPr lang="tr-TR" dirty="0"/>
              <a:t>deprem</a:t>
            </a:r>
          </a:p>
          <a:p>
            <a:r>
              <a:rPr lang="tr-TR" dirty="0"/>
              <a:t>seller, su taşkınları</a:t>
            </a:r>
          </a:p>
          <a:p>
            <a:r>
              <a:rPr lang="tr-TR" dirty="0"/>
              <a:t>toprak kaymaları, kaya düşmeleri</a:t>
            </a:r>
          </a:p>
          <a:p>
            <a:r>
              <a:rPr lang="tr-TR" dirty="0"/>
              <a:t>çığ</a:t>
            </a:r>
          </a:p>
          <a:p>
            <a:r>
              <a:rPr lang="tr-TR" dirty="0"/>
              <a:t>fırtınalar, hortumlar</a:t>
            </a:r>
          </a:p>
          <a:p>
            <a:r>
              <a:rPr lang="tr-TR" dirty="0"/>
              <a:t>volkanlar</a:t>
            </a:r>
          </a:p>
          <a:p>
            <a:r>
              <a:rPr lang="tr-TR" dirty="0"/>
              <a:t>yangınlar vb.</a:t>
            </a:r>
          </a:p>
        </p:txBody>
      </p:sp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id="{617E2B61-B1D6-E693-EAC8-BC644347D10B}"/>
              </a:ext>
            </a:extLst>
          </p:cNvPr>
          <p:cNvSpPr txBox="1">
            <a:spLocks/>
          </p:cNvSpPr>
          <p:nvPr/>
        </p:nvSpPr>
        <p:spPr>
          <a:xfrm>
            <a:off x="7651956" y="4188541"/>
            <a:ext cx="4009104" cy="186060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dirty="0"/>
              <a:t>Tüm afetleri animasyonlu ve Türkçe açıklamalı video (3dk) için tıklayınız: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dirty="0"/>
              <a:t> </a:t>
            </a:r>
            <a:r>
              <a:rPr lang="tr-TR" dirty="0">
                <a:hlinkClick r:id="rId2"/>
              </a:rPr>
              <a:t>https://www.youtube.com/watch?v=KEAtlJCzxm4</a:t>
            </a:r>
            <a:r>
              <a:rPr lang="tr-TR" dirty="0"/>
              <a:t>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1530DDD-2134-0E17-3CA7-4DF361618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1099" y="230188"/>
            <a:ext cx="1225402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237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5404BE9-27BA-A5BE-EDED-57679FC53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5013" y="365125"/>
            <a:ext cx="2347452" cy="1325563"/>
          </a:xfrm>
        </p:spPr>
        <p:txBody>
          <a:bodyPr/>
          <a:lstStyle/>
          <a:p>
            <a:r>
              <a:rPr lang="tr-TR" dirty="0"/>
              <a:t>DEPREM</a:t>
            </a: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9CBFAD70-544F-7D12-BCF2-F72919137E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136" y="223799"/>
            <a:ext cx="6222129" cy="3496046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7442102F-5FE8-D5FD-915D-E7C093D68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0650" y="2720617"/>
            <a:ext cx="6957483" cy="3913584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3BCB51F4-6012-ECFA-E73D-70C6B077C8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867" y="5408799"/>
            <a:ext cx="1225402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249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BFAD9A5-897B-E0F3-F2FD-937D6E98E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6467"/>
            <a:ext cx="10515600" cy="1325563"/>
          </a:xfrm>
        </p:spPr>
        <p:txBody>
          <a:bodyPr/>
          <a:lstStyle/>
          <a:p>
            <a:r>
              <a:rPr lang="tr-TR" dirty="0"/>
              <a:t>Deprem nasıl oluşur?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5BE729A-4EDC-E9F3-E8CB-EBAE759CB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74891"/>
          </a:xfrm>
        </p:spPr>
        <p:txBody>
          <a:bodyPr/>
          <a:lstStyle/>
          <a:p>
            <a:r>
              <a:rPr lang="tr-TR" dirty="0"/>
              <a:t>4 dakikalık video için tıklayınız:</a:t>
            </a:r>
          </a:p>
          <a:p>
            <a:pPr marL="0" indent="0">
              <a:buNone/>
            </a:pPr>
            <a:r>
              <a:rPr lang="tr-TR" dirty="0">
                <a:hlinkClick r:id="rId2"/>
              </a:rPr>
              <a:t>https://www.youtube.com/watch?v=8LTPCgVTNCg</a:t>
            </a:r>
            <a:r>
              <a:rPr lang="tr-TR" dirty="0"/>
              <a:t> </a:t>
            </a:r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id="{098F412B-EAE2-3FAA-EE09-E3FA0D0A5191}"/>
              </a:ext>
            </a:extLst>
          </p:cNvPr>
          <p:cNvSpPr txBox="1">
            <a:spLocks/>
          </p:cNvSpPr>
          <p:nvPr/>
        </p:nvSpPr>
        <p:spPr>
          <a:xfrm>
            <a:off x="838200" y="34290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/>
              <a:t>Deprem nedir, önlemler ve deprem sonrası:</a:t>
            </a:r>
          </a:p>
        </p:txBody>
      </p:sp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id="{F2A54582-4EE9-3868-98AC-9B4EF0F37AF2}"/>
              </a:ext>
            </a:extLst>
          </p:cNvPr>
          <p:cNvSpPr txBox="1">
            <a:spLocks/>
          </p:cNvSpPr>
          <p:nvPr/>
        </p:nvSpPr>
        <p:spPr>
          <a:xfrm>
            <a:off x="838200" y="4780885"/>
            <a:ext cx="10515600" cy="1074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6 dakikalık video için tıklayınız: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dirty="0"/>
              <a:t> </a:t>
            </a:r>
            <a:r>
              <a:rPr lang="tr-TR" dirty="0">
                <a:hlinkClick r:id="rId3"/>
              </a:rPr>
              <a:t>https://www.youtube.com/watch?v=veXjMajERLI</a:t>
            </a:r>
            <a:r>
              <a:rPr lang="tr-TR" dirty="0"/>
              <a:t> 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29C5BAC4-CA59-0E83-BDCC-D470C396A7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1099" y="72872"/>
            <a:ext cx="1225402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331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076AB01-47B4-1091-0DDB-F646FB18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Düşünelim, cevaplayalım: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18B4C7D-E417-D90F-2304-83C8D2327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5457"/>
            <a:ext cx="9987116" cy="612775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Okuldaki deprem tatbikatında neler yaptınız?</a:t>
            </a:r>
          </a:p>
        </p:txBody>
      </p:sp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id="{331C4D79-4490-E82E-9F65-07590838D984}"/>
              </a:ext>
            </a:extLst>
          </p:cNvPr>
          <p:cNvSpPr txBox="1">
            <a:spLocks/>
          </p:cNvSpPr>
          <p:nvPr/>
        </p:nvSpPr>
        <p:spPr>
          <a:xfrm>
            <a:off x="838200" y="2640831"/>
            <a:ext cx="9987116" cy="6127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dirty="0"/>
              <a:t>Deprem siz teneffüste bahçede oynarken olursa ne yapmalısınız?</a:t>
            </a:r>
          </a:p>
        </p:txBody>
      </p:sp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id="{A20439E2-89C5-904E-C20E-FFD21195F481}"/>
              </a:ext>
            </a:extLst>
          </p:cNvPr>
          <p:cNvSpPr txBox="1">
            <a:spLocks/>
          </p:cNvSpPr>
          <p:nvPr/>
        </p:nvSpPr>
        <p:spPr>
          <a:xfrm>
            <a:off x="838198" y="4068814"/>
            <a:ext cx="10763865" cy="6127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dirty="0"/>
              <a:t>Deprem siz bahçeden dönerken, merdivenlerde olursa ne yapmalısınız?</a:t>
            </a:r>
          </a:p>
        </p:txBody>
      </p:sp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id="{B2E69117-2534-E3A1-740E-B4F1C3BB4A18}"/>
              </a:ext>
            </a:extLst>
          </p:cNvPr>
          <p:cNvSpPr txBox="1">
            <a:spLocks/>
          </p:cNvSpPr>
          <p:nvPr/>
        </p:nvSpPr>
        <p:spPr>
          <a:xfrm>
            <a:off x="838199" y="4816526"/>
            <a:ext cx="10763865" cy="612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dirty="0"/>
              <a:t>Deprem siz okul tuvaletindeyken olursa ne yapmalısınız?</a:t>
            </a:r>
          </a:p>
        </p:txBody>
      </p:sp>
      <p:sp>
        <p:nvSpPr>
          <p:cNvPr id="7" name="İçerik Yer Tutucusu 2">
            <a:extLst>
              <a:ext uri="{FF2B5EF4-FFF2-40B4-BE49-F238E27FC236}">
                <a16:creationId xmlns:a16="http://schemas.microsoft.com/office/drawing/2014/main" id="{EB4AC6FF-93F1-7B85-0EE0-EDBA290BCCF9}"/>
              </a:ext>
            </a:extLst>
          </p:cNvPr>
          <p:cNvSpPr txBox="1">
            <a:spLocks/>
          </p:cNvSpPr>
          <p:nvPr/>
        </p:nvSpPr>
        <p:spPr>
          <a:xfrm>
            <a:off x="838200" y="3321102"/>
            <a:ext cx="9987116" cy="612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dirty="0"/>
              <a:t>Deprem siz teneffüste sınıfta oynarken olursa ne yapmalısınız?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7A51F1B9-22B6-706B-AE6B-D3844F84A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1099" y="5267473"/>
            <a:ext cx="1225402" cy="1225402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6152B35D-F336-97C2-25B0-4F7EFECA8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6951" y="61691"/>
            <a:ext cx="2213040" cy="2286198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3A17E086-2A15-5E58-3F56-F6A6F8075C9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697"/>
          <a:stretch/>
        </p:blipFill>
        <p:spPr>
          <a:xfrm>
            <a:off x="7894910" y="237893"/>
            <a:ext cx="1932041" cy="2310584"/>
          </a:xfrm>
          <a:prstGeom prst="rect">
            <a:avLst/>
          </a:prstGeom>
        </p:spPr>
      </p:pic>
      <p:grpSp>
        <p:nvGrpSpPr>
          <p:cNvPr id="16" name="Grup 15">
            <a:extLst>
              <a:ext uri="{FF2B5EF4-FFF2-40B4-BE49-F238E27FC236}">
                <a16:creationId xmlns:a16="http://schemas.microsoft.com/office/drawing/2014/main" id="{20673E71-2D27-11FA-7F34-58C78FB268FC}"/>
              </a:ext>
            </a:extLst>
          </p:cNvPr>
          <p:cNvGrpSpPr/>
          <p:nvPr/>
        </p:nvGrpSpPr>
        <p:grpSpPr>
          <a:xfrm>
            <a:off x="313400" y="1847864"/>
            <a:ext cx="538936" cy="3548686"/>
            <a:chOff x="313400" y="1847864"/>
            <a:chExt cx="538936" cy="3548686"/>
          </a:xfrm>
        </p:grpSpPr>
        <p:sp>
          <p:nvSpPr>
            <p:cNvPr id="11" name="İçerik Yer Tutucusu 2">
              <a:extLst>
                <a:ext uri="{FF2B5EF4-FFF2-40B4-BE49-F238E27FC236}">
                  <a16:creationId xmlns:a16="http://schemas.microsoft.com/office/drawing/2014/main" id="{072971DD-FBCD-E43C-259E-18623EA13C1E}"/>
                </a:ext>
              </a:extLst>
            </p:cNvPr>
            <p:cNvSpPr txBox="1">
              <a:spLocks/>
            </p:cNvSpPr>
            <p:nvPr/>
          </p:nvSpPr>
          <p:spPr>
            <a:xfrm>
              <a:off x="313400" y="1847864"/>
              <a:ext cx="524798" cy="61277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tr-TR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2" name="İçerik Yer Tutucusu 2">
              <a:extLst>
                <a:ext uri="{FF2B5EF4-FFF2-40B4-BE49-F238E27FC236}">
                  <a16:creationId xmlns:a16="http://schemas.microsoft.com/office/drawing/2014/main" id="{5A04C065-062B-2E7E-B0C4-BED7488AF41B}"/>
                </a:ext>
              </a:extLst>
            </p:cNvPr>
            <p:cNvSpPr txBox="1">
              <a:spLocks/>
            </p:cNvSpPr>
            <p:nvPr/>
          </p:nvSpPr>
          <p:spPr>
            <a:xfrm>
              <a:off x="313400" y="2540586"/>
              <a:ext cx="524798" cy="61277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tr-TR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3" name="İçerik Yer Tutucusu 2">
              <a:extLst>
                <a:ext uri="{FF2B5EF4-FFF2-40B4-BE49-F238E27FC236}">
                  <a16:creationId xmlns:a16="http://schemas.microsoft.com/office/drawing/2014/main" id="{AC45BDDD-6438-B334-CCBD-ABFD3FC63968}"/>
                </a:ext>
              </a:extLst>
            </p:cNvPr>
            <p:cNvSpPr txBox="1">
              <a:spLocks/>
            </p:cNvSpPr>
            <p:nvPr/>
          </p:nvSpPr>
          <p:spPr>
            <a:xfrm>
              <a:off x="313400" y="3298863"/>
              <a:ext cx="524798" cy="61277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tr-TR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14" name="İçerik Yer Tutucusu 2">
              <a:extLst>
                <a:ext uri="{FF2B5EF4-FFF2-40B4-BE49-F238E27FC236}">
                  <a16:creationId xmlns:a16="http://schemas.microsoft.com/office/drawing/2014/main" id="{74ECA506-F977-1D4A-A1DE-A85431F0345E}"/>
                </a:ext>
              </a:extLst>
            </p:cNvPr>
            <p:cNvSpPr txBox="1">
              <a:spLocks/>
            </p:cNvSpPr>
            <p:nvPr/>
          </p:nvSpPr>
          <p:spPr>
            <a:xfrm>
              <a:off x="327538" y="4046575"/>
              <a:ext cx="524798" cy="61277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tr-TR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15" name="İçerik Yer Tutucusu 2">
              <a:extLst>
                <a:ext uri="{FF2B5EF4-FFF2-40B4-BE49-F238E27FC236}">
                  <a16:creationId xmlns:a16="http://schemas.microsoft.com/office/drawing/2014/main" id="{1D64A71D-DAC0-D030-A7D8-C819064C1B28}"/>
                </a:ext>
              </a:extLst>
            </p:cNvPr>
            <p:cNvSpPr txBox="1">
              <a:spLocks/>
            </p:cNvSpPr>
            <p:nvPr/>
          </p:nvSpPr>
          <p:spPr>
            <a:xfrm>
              <a:off x="313400" y="4783775"/>
              <a:ext cx="524798" cy="61277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tr-TR" dirty="0">
                  <a:solidFill>
                    <a:srgbClr val="FF0000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856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5D899BE-9F60-330F-0EFF-A5E9E123D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7129" y="345460"/>
            <a:ext cx="2170471" cy="1325563"/>
          </a:xfrm>
        </p:spPr>
        <p:txBody>
          <a:bodyPr/>
          <a:lstStyle/>
          <a:p>
            <a:r>
              <a:rPr lang="tr-TR" dirty="0"/>
              <a:t>YANGIN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D34917A-F912-200B-FC9C-326BB04DB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07" y="180360"/>
            <a:ext cx="6111842" cy="3437911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CA8A0338-EB6A-847B-F92E-C2963E9FB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3632" y="2792361"/>
            <a:ext cx="6753487" cy="3798837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65639959-0C10-2F2B-9932-B55CC62D2C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07" y="5559499"/>
            <a:ext cx="1225402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858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09D6CC5-94EB-1912-C2AC-084384515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Yangında yapılması ve yapılmaması gerekenler ile ilgili sözsüz Türkçe video (6 dk) için tıklayınız:</a:t>
            </a:r>
          </a:p>
          <a:p>
            <a:pPr marL="0" indent="0">
              <a:buNone/>
            </a:pPr>
            <a:r>
              <a:rPr lang="tr-TR" dirty="0">
                <a:hlinkClick r:id="rId2"/>
              </a:rPr>
              <a:t>https://www.youtube.com/watch?v=b_Id8UDCwlM</a:t>
            </a:r>
            <a:r>
              <a:rPr lang="tr-TR" dirty="0"/>
              <a:t> </a:t>
            </a:r>
          </a:p>
          <a:p>
            <a:pPr marL="0" indent="0">
              <a:buNone/>
            </a:pPr>
            <a:r>
              <a:rPr lang="tr-TR" dirty="0"/>
              <a:t>Yangın bilgilendirme videosu (4 dk) için tıklayınız:</a:t>
            </a:r>
          </a:p>
          <a:p>
            <a:pPr marL="0" indent="0">
              <a:buNone/>
            </a:pPr>
            <a:r>
              <a:rPr lang="tr-TR" dirty="0">
                <a:hlinkClick r:id="rId3"/>
              </a:rPr>
              <a:t>https://www.youtube.com/watch?v=ZvtINNSRc50</a:t>
            </a:r>
            <a:r>
              <a:rPr lang="tr-TR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3F823CC-2205-5ED8-9471-AF2742A20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4899" y="5313693"/>
            <a:ext cx="1225402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452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5634A-7EF3-0AC6-F606-92EBBC30AA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6F034D1-F96C-F86C-271C-13CF2E448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Düşünelim, cevaplayalım: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B5CA104-4857-6F03-F26E-276BA1DCA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5457"/>
            <a:ext cx="9987116" cy="612775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Okuldaki yangın tatbikatında neler yaptınız?</a:t>
            </a:r>
          </a:p>
        </p:txBody>
      </p:sp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id="{3ACC83E2-A2FA-D02B-EF7E-4F2D438CD9F7}"/>
              </a:ext>
            </a:extLst>
          </p:cNvPr>
          <p:cNvSpPr txBox="1">
            <a:spLocks/>
          </p:cNvSpPr>
          <p:nvPr/>
        </p:nvSpPr>
        <p:spPr>
          <a:xfrm>
            <a:off x="838200" y="2640831"/>
            <a:ext cx="9987116" cy="612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dirty="0"/>
              <a:t>Yangın siz teneffüste bahçede oynarken olursa ne yapmalısınız?</a:t>
            </a:r>
          </a:p>
        </p:txBody>
      </p:sp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id="{11F53958-3D64-5AA3-FBDC-24A9222247DF}"/>
              </a:ext>
            </a:extLst>
          </p:cNvPr>
          <p:cNvSpPr txBox="1">
            <a:spLocks/>
          </p:cNvSpPr>
          <p:nvPr/>
        </p:nvSpPr>
        <p:spPr>
          <a:xfrm>
            <a:off x="838198" y="4068814"/>
            <a:ext cx="10763865" cy="6127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dirty="0"/>
              <a:t>Yangın siz bahçeden dönerken, merdivenlerde olursa ne yapmalısınız?</a:t>
            </a:r>
          </a:p>
        </p:txBody>
      </p:sp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id="{A506FFB2-A282-AB2B-1693-973EBE1A7E77}"/>
              </a:ext>
            </a:extLst>
          </p:cNvPr>
          <p:cNvSpPr txBox="1">
            <a:spLocks/>
          </p:cNvSpPr>
          <p:nvPr/>
        </p:nvSpPr>
        <p:spPr>
          <a:xfrm>
            <a:off x="838199" y="4816526"/>
            <a:ext cx="10763865" cy="612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dirty="0"/>
              <a:t>Yangın siz okul tuvaletindeyken olursa ne yapmalısınız?</a:t>
            </a:r>
          </a:p>
        </p:txBody>
      </p:sp>
      <p:sp>
        <p:nvSpPr>
          <p:cNvPr id="7" name="İçerik Yer Tutucusu 2">
            <a:extLst>
              <a:ext uri="{FF2B5EF4-FFF2-40B4-BE49-F238E27FC236}">
                <a16:creationId xmlns:a16="http://schemas.microsoft.com/office/drawing/2014/main" id="{C2FCD1FD-C760-45B2-A3D3-F0263F684FD1}"/>
              </a:ext>
            </a:extLst>
          </p:cNvPr>
          <p:cNvSpPr txBox="1">
            <a:spLocks/>
          </p:cNvSpPr>
          <p:nvPr/>
        </p:nvSpPr>
        <p:spPr>
          <a:xfrm>
            <a:off x="838200" y="3321102"/>
            <a:ext cx="9987116" cy="612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dirty="0"/>
              <a:t>Yangın siz teneffüste sınıfta oynarken olursa ne yapmalısınız?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604C2C5B-AFCB-501E-5D98-915B942BB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402" y="5429301"/>
            <a:ext cx="1225402" cy="1225402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5B74149A-4D5D-4D0C-398F-76F18E226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1254" y="140109"/>
            <a:ext cx="2308123" cy="2308123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945797E3-7BAE-BFC0-1086-5D75CD8A7A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222" y="72613"/>
            <a:ext cx="2217255" cy="2287485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7979FC08-8C4F-2DBB-9F23-BC11F906C4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675" y="1709481"/>
            <a:ext cx="664522" cy="368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71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418</Words>
  <Application>Microsoft Office PowerPoint</Application>
  <PresentationFormat>Geniş ekran</PresentationFormat>
  <Paragraphs>63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 Teması</vt:lpstr>
      <vt:lpstr>PowerPoint Sunusu</vt:lpstr>
      <vt:lpstr>DOĞAL AFET NEDİR?</vt:lpstr>
      <vt:lpstr>DOĞAL AFET TÜRLERİ NELERDİR?</vt:lpstr>
      <vt:lpstr>DEPREM</vt:lpstr>
      <vt:lpstr>Deprem nasıl oluşur?</vt:lpstr>
      <vt:lpstr>Düşünelim, cevaplayalım:</vt:lpstr>
      <vt:lpstr>YANGIN</vt:lpstr>
      <vt:lpstr>PowerPoint Sunusu</vt:lpstr>
      <vt:lpstr>Düşünelim, cevaplayalım:</vt:lpstr>
      <vt:lpstr>SEL</vt:lpstr>
      <vt:lpstr>PowerPoint Sunusu</vt:lpstr>
      <vt:lpstr>AFET FARKINDALIK EĞİTİMİ (Tüm afetler için genel önlem ve uygulama önerileri)</vt:lpstr>
      <vt:lpstr>Daha fazla izlemek isterseniz…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Pelin Au</dc:creator>
  <cp:lastModifiedBy>Pelin Au</cp:lastModifiedBy>
  <cp:revision>1</cp:revision>
  <dcterms:created xsi:type="dcterms:W3CDTF">2025-02-07T14:27:04Z</dcterms:created>
  <dcterms:modified xsi:type="dcterms:W3CDTF">2025-02-07T15:51:49Z</dcterms:modified>
</cp:coreProperties>
</file>